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8" r:id="rId5"/>
    <p:sldId id="259" r:id="rId6"/>
    <p:sldId id="269" r:id="rId7"/>
    <p:sldId id="260" r:id="rId8"/>
    <p:sldId id="270" r:id="rId9"/>
    <p:sldId id="261" r:id="rId10"/>
    <p:sldId id="271" r:id="rId11"/>
    <p:sldId id="272" r:id="rId12"/>
    <p:sldId id="262" r:id="rId13"/>
    <p:sldId id="263" r:id="rId14"/>
    <p:sldId id="273" r:id="rId15"/>
    <p:sldId id="265" r:id="rId16"/>
    <p:sldId id="26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E869-6C95-4695-BE28-D82C085854C7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E4AE9-6681-4F87-9F37-820CA7AA3B7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E869-6C95-4695-BE28-D82C085854C7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E4AE9-6681-4F87-9F37-820CA7AA3B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E869-6C95-4695-BE28-D82C085854C7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E4AE9-6681-4F87-9F37-820CA7AA3B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E869-6C95-4695-BE28-D82C085854C7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E4AE9-6681-4F87-9F37-820CA7AA3B7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E869-6C95-4695-BE28-D82C085854C7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E4AE9-6681-4F87-9F37-820CA7AA3B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E869-6C95-4695-BE28-D82C085854C7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E4AE9-6681-4F87-9F37-820CA7AA3B7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E869-6C95-4695-BE28-D82C085854C7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E4AE9-6681-4F87-9F37-820CA7AA3B7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E869-6C95-4695-BE28-D82C085854C7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E4AE9-6681-4F87-9F37-820CA7AA3B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E869-6C95-4695-BE28-D82C085854C7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E4AE9-6681-4F87-9F37-820CA7AA3B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E869-6C95-4695-BE28-D82C085854C7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E4AE9-6681-4F87-9F37-820CA7AA3B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E869-6C95-4695-BE28-D82C085854C7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E4AE9-6681-4F87-9F37-820CA7AA3B7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D72E869-6C95-4695-BE28-D82C085854C7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FE4AE9-6681-4F87-9F37-820CA7AA3B7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4869160"/>
            <a:ext cx="4424536" cy="769640"/>
          </a:xfrm>
        </p:spPr>
        <p:txBody>
          <a:bodyPr>
            <a:normAutofit/>
          </a:bodyPr>
          <a:lstStyle/>
          <a:p>
            <a:r>
              <a:rPr lang="ru-RU" dirty="0" smtClean="0"/>
              <a:t>Греча Светлана Николаевна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052736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/>
              <a:t>Решение задач с применением производной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695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8352928" cy="253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55576" y="0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>
              <a:buFont typeface="Georgia" pitchFamily="18" charset="0"/>
              <a:buNone/>
            </a:pPr>
            <a:r>
              <a:rPr lang="ru-RU" dirty="0" smtClean="0"/>
              <a:t>№9</a:t>
            </a:r>
            <a:endParaRPr lang="ru-RU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023648"/>
            <a:ext cx="3433763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11560" y="3654316"/>
            <a:ext cx="1213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Решение: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33825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21" y="764704"/>
            <a:ext cx="8583613" cy="282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827584" y="0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>
              <a:buFont typeface="Georgia" pitchFamily="18" charset="0"/>
              <a:buNone/>
            </a:pPr>
            <a:r>
              <a:rPr lang="ru-RU" dirty="0" smtClean="0"/>
              <a:t>№23</a:t>
            </a:r>
            <a:endParaRPr lang="ru-RU" dirty="0"/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429000"/>
            <a:ext cx="6400800" cy="3267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23528" y="3587279"/>
            <a:ext cx="1213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Решение: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76327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06" y="692696"/>
            <a:ext cx="8710937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827584" y="0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>
              <a:buFont typeface="Georgia" pitchFamily="18" charset="0"/>
              <a:buNone/>
            </a:pPr>
            <a:r>
              <a:rPr lang="ru-RU" dirty="0" smtClean="0"/>
              <a:t>№10</a:t>
            </a:r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676588"/>
            <a:ext cx="6795170" cy="307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1560" y="3654316"/>
            <a:ext cx="1213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Решение: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35192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8568952" cy="3064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001" y="3633447"/>
            <a:ext cx="6247805" cy="3004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3717032"/>
            <a:ext cx="1213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Решение:</a:t>
            </a:r>
            <a:endParaRPr lang="ru-RU" i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27584" y="0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>
              <a:buFont typeface="Georgia" pitchFamily="18" charset="0"/>
              <a:buNone/>
            </a:pPr>
            <a:r>
              <a:rPr lang="ru-RU" dirty="0" smtClean="0"/>
              <a:t>№12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297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01" y="876436"/>
            <a:ext cx="8501509" cy="2685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893023" y="275111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>
              <a:buFont typeface="Georgia" pitchFamily="18" charset="0"/>
              <a:buNone/>
            </a:pPr>
            <a:r>
              <a:rPr lang="ru-RU" dirty="0" smtClean="0"/>
              <a:t>№16</a:t>
            </a:r>
            <a:endParaRPr lang="ru-RU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757" y="3460721"/>
            <a:ext cx="6192862" cy="331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95536" y="3688541"/>
            <a:ext cx="1213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Решение: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79248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Ответы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39738097"/>
              </p:ext>
            </p:extLst>
          </p:nvPr>
        </p:nvGraphicFramePr>
        <p:xfrm>
          <a:off x="1475656" y="1052736"/>
          <a:ext cx="6077585" cy="5547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38475"/>
                <a:gridCol w="303911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i="1" dirty="0">
                          <a:effectLst/>
                        </a:rPr>
                        <a:t>задание</a:t>
                      </a:r>
                      <a:endParaRPr lang="ru-RU" sz="2800" b="0" i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i="1" dirty="0">
                          <a:effectLst/>
                        </a:rPr>
                        <a:t>ответ</a:t>
                      </a:r>
                      <a:endParaRPr lang="ru-RU" sz="2800" b="0" i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>
                          <a:effectLst/>
                        </a:rPr>
                        <a:t>№ 505400</a:t>
                      </a:r>
                      <a:endParaRPr lang="ru-RU" sz="2800" b="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-1,5</a:t>
                      </a:r>
                      <a:endParaRPr lang="ru-RU" sz="28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>
                          <a:effectLst/>
                        </a:rPr>
                        <a:t>№ 27485</a:t>
                      </a:r>
                      <a:endParaRPr lang="ru-RU" sz="2800" b="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0,5</a:t>
                      </a:r>
                      <a:endParaRPr lang="ru-RU" sz="2800" b="1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>
                          <a:effectLst/>
                        </a:rPr>
                        <a:t>№ 27503</a:t>
                      </a:r>
                      <a:endParaRPr lang="ru-RU" sz="2800" b="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2</a:t>
                      </a:r>
                      <a:endParaRPr lang="ru-RU" sz="2800" b="1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>
                          <a:effectLst/>
                        </a:rPr>
                        <a:t>№ 40130</a:t>
                      </a:r>
                      <a:endParaRPr lang="ru-RU" sz="2800" b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5</a:t>
                      </a:r>
                      <a:endParaRPr lang="ru-RU" sz="2800" b="1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>
                          <a:effectLst/>
                        </a:rPr>
                        <a:t>№ 119973</a:t>
                      </a:r>
                      <a:endParaRPr lang="ru-RU" sz="2800" b="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-33</a:t>
                      </a:r>
                      <a:endParaRPr lang="ru-RU" sz="2800" b="1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>
                          <a:effectLst/>
                        </a:rPr>
                        <a:t>№ 27487</a:t>
                      </a:r>
                      <a:endParaRPr lang="ru-RU" sz="2800" b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4</a:t>
                      </a:r>
                      <a:endParaRPr lang="ru-RU" sz="2800" b="1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>
                          <a:effectLst/>
                        </a:rPr>
                        <a:t>№ 27490</a:t>
                      </a:r>
                      <a:endParaRPr lang="ru-RU" sz="2800" b="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44</a:t>
                      </a:r>
                      <a:endParaRPr lang="ru-RU" sz="2800" b="1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>
                          <a:effectLst/>
                        </a:rPr>
                        <a:t>№ 501188</a:t>
                      </a:r>
                      <a:endParaRPr lang="ru-RU" sz="2800" b="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9</a:t>
                      </a:r>
                      <a:endParaRPr lang="ru-RU" sz="2800" b="1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>
                          <a:effectLst/>
                        </a:rPr>
                        <a:t>№ 27494</a:t>
                      </a:r>
                      <a:endParaRPr lang="ru-RU" sz="2800" b="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1</a:t>
                      </a:r>
                      <a:endParaRPr lang="ru-RU" sz="2800" b="1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>
                          <a:effectLst/>
                        </a:rPr>
                        <a:t>№ 27491</a:t>
                      </a:r>
                      <a:endParaRPr lang="ru-RU" sz="2800" b="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-3</a:t>
                      </a:r>
                      <a:endParaRPr lang="ru-RU" sz="2800" b="1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>
                          <a:effectLst/>
                        </a:rPr>
                        <a:t>№ 27497</a:t>
                      </a:r>
                      <a:endParaRPr lang="ru-RU" sz="2800" b="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-3</a:t>
                      </a:r>
                      <a:endParaRPr lang="ru-RU" sz="2800" b="1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>
                          <a:effectLst/>
                        </a:rPr>
                        <a:t>№ 27499</a:t>
                      </a:r>
                      <a:endParaRPr lang="ru-RU" sz="2800" b="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6</a:t>
                      </a:r>
                      <a:endParaRPr lang="ru-RU" sz="28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567211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276872"/>
            <a:ext cx="7488832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378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88640"/>
            <a:ext cx="8676456" cy="1008112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000" b="1" i="1" dirty="0" smtClean="0"/>
              <a:t>Зависимость между поведением функции</a:t>
            </a:r>
          </a:p>
          <a:p>
            <a:pPr marL="45720" indent="0" algn="ctr">
              <a:buNone/>
            </a:pPr>
            <a:r>
              <a:rPr lang="ru-RU" sz="2000" b="1" i="1" dirty="0" smtClean="0"/>
              <a:t> и ее производной</a:t>
            </a:r>
            <a:endParaRPr lang="ru-RU" sz="2000" b="1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108458"/>
            <a:ext cx="4873600" cy="5762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592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Задание В9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836082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592" y="3004428"/>
            <a:ext cx="5408103" cy="270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52790" y="2602041"/>
            <a:ext cx="1208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/>
              <a:t>Решение: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703485" y="62068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>
              <a:buFont typeface="Georgia" pitchFamily="18" charset="0"/>
              <a:buNone/>
            </a:pPr>
            <a:r>
              <a:rPr lang="ru-RU" dirty="0" smtClean="0"/>
              <a:t>№2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1703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557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/>
              <a:t>№3</a:t>
            </a:r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8136904" cy="2248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76872"/>
            <a:ext cx="3719366" cy="4515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2695" y="2204864"/>
            <a:ext cx="1208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/>
              <a:t>Решение:</a:t>
            </a:r>
          </a:p>
        </p:txBody>
      </p:sp>
    </p:spTree>
    <p:extLst>
      <p:ext uri="{BB962C8B-B14F-4D97-AF65-F5344CB8AC3E}">
        <p14:creationId xmlns:p14="http://schemas.microsoft.com/office/powerpoint/2010/main" val="962077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64704"/>
            <a:ext cx="8017701" cy="235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187624" y="3557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/>
              <a:t>№4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43436" y="3798332"/>
            <a:ext cx="1213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/>
              <a:t>Решение: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933056"/>
            <a:ext cx="4695825" cy="2551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7283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/>
              <a:t>№5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780928"/>
            <a:ext cx="7527355" cy="3367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37789"/>
            <a:ext cx="8711898" cy="829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17612" y="2236222"/>
            <a:ext cx="1213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Решение: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1999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8755063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187624" y="3557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>
              <a:buFont typeface="Georgia" pitchFamily="18" charset="0"/>
              <a:buNone/>
            </a:pPr>
            <a:r>
              <a:rPr lang="ru-RU" dirty="0" smtClean="0"/>
              <a:t>№18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17032"/>
            <a:ext cx="7797800" cy="272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64703" y="3347700"/>
            <a:ext cx="1213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Решение: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87207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101" y="188640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/>
              <a:t>№6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8135101" cy="2468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6574" y="3398614"/>
            <a:ext cx="1213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Решение:</a:t>
            </a:r>
            <a:endParaRPr lang="ru-RU" i="1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75740"/>
            <a:ext cx="7621314" cy="306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81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8795378" cy="2787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3284984"/>
            <a:ext cx="1213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Решение:</a:t>
            </a:r>
            <a:endParaRPr lang="ru-RU" i="1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76112" y="28709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/>
              <a:t>№7</a:t>
            </a: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284984"/>
            <a:ext cx="5841852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315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292</TotalTime>
  <Words>113</Words>
  <Application>Microsoft Office PowerPoint</Application>
  <PresentationFormat>Экран (4:3)</PresentationFormat>
  <Paragraphs>57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Решение задач с применением производной</vt:lpstr>
      <vt:lpstr>Презентация PowerPoint</vt:lpstr>
      <vt:lpstr>Задание В9</vt:lpstr>
      <vt:lpstr>№3</vt:lpstr>
      <vt:lpstr>№4</vt:lpstr>
      <vt:lpstr>№5</vt:lpstr>
      <vt:lpstr>Презентация PowerPoint</vt:lpstr>
      <vt:lpstr>№6</vt:lpstr>
      <vt:lpstr>№7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Ответы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18</cp:revision>
  <dcterms:created xsi:type="dcterms:W3CDTF">2015-03-11T12:05:10Z</dcterms:created>
  <dcterms:modified xsi:type="dcterms:W3CDTF">2015-03-13T12:21:16Z</dcterms:modified>
</cp:coreProperties>
</file>